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21:38:19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997 57 24575,'-646'0'0,"640"0"0,3 0 0,0 0 0,0 0 0,0 1 0,0-2 0,0 1 0,0 0 0,0-1 0,0 1 0,0-1 0,0 0 0,1 0 0,-1 0 0,0 0 0,-4-3 0,7 3 0,0 1 0,0 0 0,0-1 0,0 1 0,0 0 0,0-1 0,0 1 0,0 0 0,0-1 0,0 1 0,0 0 0,0-1 0,1 1 0,-1 0 0,0-1 0,0 1 0,0 0 0,1-1 0,-1 1 0,0 0 0,0 0 0,0-1 0,1 1 0,-1 0 0,0 0 0,1 0 0,-1-1 0,0 1 0,0 0 0,1 0 0,-1 0 0,0 0 0,1 0 0,-1-1 0,0 1 0,1 0 0,-1 0 0,1 0 0,-1 0 0,0 0 0,1 0 0,-1 0 0,1 1 0,18-5 0,58-1 0,82 6 0,-55 0 0,-87 1 0,0 0 0,0 0 0,0 2 0,-1 0 0,17 6 0,-14-4 0,0 0 0,35 4 0,-31-14 0,-23 0 0,-12-1 0,-31-1 0,0 2 0,-77 2 0,86 3 0,-1-1 0,0-1 0,0-2 0,1-2 0,-48-12 0,41 6 0,6 2 0,40 6 0,24 2 0,579 3 0,-670 19 0,-17-14 0,-157-6 0,104-4 0,77 1 0,37 0 0,1 1 0,0 1 0,-1 0 0,1 1 0,0 1 0,-25 6 0,40-8 0,0 1 0,0 0 0,0 0 0,0 0 0,0 0 0,0 1 0,0-1 0,0 0 0,1 1 0,-1 0 0,1-1 0,-1 1 0,1 0 0,-1 0 0,1-1 0,0 1 0,0 0 0,0 0 0,0 0 0,0 1 0,1-1 0,-1 0 0,0 0 0,1 0 0,0 1 0,-1-1 0,1 0 0,0 0 0,0 1 0,1-1 0,-1 0 0,0 0 0,1 0 0,0 3 0,0-2 0,0 1 0,0-1 0,0 0 0,0 0 0,1 0 0,-1 0 0,1 0 0,0-1 0,0 1 0,0 0 0,0-1 0,1 1 0,-1-1 0,1 0 0,-1 0 0,1 0 0,0 0 0,0 0 0,0-1 0,0 1 0,0-1 0,5 2 0,23 1 0,1-1 0,0-1 0,0-2 0,34-5 0,27 1 0,17 6 0,113-4 0,-216 1 0,0-1 0,1 0 0,-1 0 0,0 0 0,-1-1 0,13-6 0,-15 7 0,-1 1 0,1-1 0,-1-1 0,0 1 0,0-1 0,0 1 0,0-1 0,0 0 0,0 0 0,-1 0 0,0 0 0,1 0 0,2-7 0,-5 9 0,0 1 0,0-1 0,0 1 0,0-1 0,0 0 0,0 1 0,-1-1 0,1 1 0,0-1 0,0 1 0,0-1 0,-1 1 0,1-1 0,0 1 0,-1 0 0,1-1 0,0 1 0,-1-1 0,1 1 0,-1 0 0,1-1 0,0 1 0,-1 0 0,1-1 0,-1 1 0,1 0 0,-1 0 0,1-1 0,-1 1 0,1 0 0,-1 0 0,1 0 0,-1 0 0,0 0 0,1 0 0,-1 0 0,1 0 0,-1 0 0,1 0 0,-1 0 0,1 0 0,-1 0 0,0 1 0,-27 1 0,-10 6 0,0-2 0,-48 1 0,33-3 0,-17 8 0,50-8 0,1 0 0,-27 1 0,-1-4 0,-8 2 0,1-2 0,-1-3 0,-83-13 0,98 3 0,0-1 0,1-3 0,0-1 0,-61-37 0,97 48 0,14 5 0,16 4 0,44 17 0,-50-12 0,-1-2 0,1-1 0,1 0 0,38 2 0,-24-7 0,-35 0 0,-21-1 0,73-19 0,112-2 0,-78 9 0,-79 12 0,0 0 0,1 1 0,-1 0 0,1 1 0,-1 0 0,1 0 0,-1 1 0,9 3 0,-16-5 0,0 0 0,1 1 0,-1-1 0,0 1 0,0-1 0,0 1 0,0 0 0,0-1 0,0 1 0,0 0 0,0 0 0,0 0 0,0 0 0,0 0 0,0 0 0,0 0 0,-1 0 0,1 0 0,-1 0 0,1 0 0,0 0 0,-1 1 0,0-1 0,1 0 0,-1 0 0,0 1 0,0-1 0,1 0 0,-1 0 0,0 1 0,0-1 0,0 0 0,-1 0 0,1 1 0,0-1 0,0 0 0,-1 0 0,1 1 0,-1-1 0,1 0 0,-1 0 0,1 0 0,-1 0 0,0 0 0,0 0 0,1 0 0,-1 0 0,0 0 0,0 0 0,-2 1 0,-1 3 0,-1 0 0,0 0 0,0-1 0,-1 1 0,1-1 0,-1-1 0,0 1 0,-9 3 0,-174 53 0,59-22 0,127-35 0,9-1 0,26 1 0,42-2 0,111-28 0,-115 17 0,-27 3 0,75-2 0,-93 9-1365,-3 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DA4CD-B5B7-3870-C6F3-7D7085CC0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8EEC30-7804-B99D-8633-78356FEC1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997676-7287-9C53-79D6-544CA8C8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A67F08-44BA-C550-28B6-451391C2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2EC650-039D-2F17-1C25-02436ABE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06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FC8BDD-E026-97C5-F067-AD0F0D9F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CF18B4C-FAB3-9878-CECF-0CBB82281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3516BB-AE91-FAFB-8488-B747F45A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22CCCF-622E-045F-3ED0-40CFE673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DF9665-1385-7201-75C9-78A18FDB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2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485719F-E4AF-3EE5-7EF6-AC85174A1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6E0C3D3-B188-1003-3E62-F9B0E9E40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B303B4-B46A-5E91-CC44-5C6CFFBF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CF8B02-B351-85ED-008E-F8552EDE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9B8687-6B31-614A-DD2D-3346E802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10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C67B29-5E14-7C16-B97E-1FD38CD1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82BE70-8F12-2198-7F1E-C5F1DC32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E0E4-8915-8E84-3958-903889B5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564697-FA44-EAB0-B8AD-0E9A6C3B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B466C3-38C6-D1A8-A42F-7E643D50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95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ECD746-4A52-4031-7036-99D8EB20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D8DEE2-8B56-4114-D228-FDF4AC3E2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4F8E4D-3004-FB69-317E-4D9E6ADC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F8A48D-3BA3-C09A-906C-18B020E1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7F7961-2FFC-EF60-9F32-4EAF796E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9F47A6-5E86-F775-774A-C7A185E5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502ECF-EC9F-E8EF-020E-9F82A09CE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DF1987-2714-2B4D-7320-153B47C51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42A6D0-56D3-CC2E-86EE-9F2F271B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7B80A5-C06E-425C-15CB-B99AE5CF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14C3E4-1B98-FB10-BB92-085272BB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70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E886FA-3D1A-56A3-D545-3AF08F04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2C7531-9E1E-2C01-5760-3F0241AA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43C82F-5A2D-5D54-2FF1-A0C8899D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11F1525-6DD3-241D-7A09-0060EDFFE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1F41B23-89C4-E9CD-1B7E-70FB0F560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92B0FEC-42A7-C1A9-9AD6-EA11FF1B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4D72FFD-2017-7FAF-422F-D7EB9CF8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EE50BAF-D168-0694-4F43-C40FF596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40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8A157E-2B82-2C62-2C63-FA27A4D5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4ABD58-8453-EB2D-621D-2116AEB1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AC8331-ED9F-9CEA-C143-B75242FF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720B71-4300-F742-9A8A-3FAEE151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31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CB6C7E7-28F0-53D2-4D49-9CC2B952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3BEFD11-A9A7-C454-8D86-7DD4D5BF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D1B7AB3-97F8-68B8-A580-BFC1C1B5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59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E0A906-1A76-4C19-FDFD-C135F006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2EB64A-8132-B396-13BD-536B6E63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BF3421-75F2-8506-1F85-07A7C0037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CBAA64-587E-A5A0-B3BA-9D06E141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470328-F677-F9AC-C9A0-4A4E7539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D97832-D9ED-692A-053E-7EC4FBD9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1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1F0C4-E7B4-70A9-8AC0-B6C7BC5D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3D0C5C8-9D78-1B89-7889-8C74E6C1E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CB7134-D0F2-45A4-4393-68149D94B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67716C-49BB-2483-5DC8-7EDE7FD6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F91E574-2281-033D-E46F-34B4ABAE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BF40512-9150-E37B-C426-BF015EB2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28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1E64158-C9EE-85F4-C4D8-F0B16C42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D9CC35-D426-A721-D846-94C304F6B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D930A5-6C8A-405B-3854-2FD025FEA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4BB5C-E663-4E5F-BFFA-B80B2258BAAE}" type="datetimeFigureOut">
              <a:rPr lang="sv-SE" smtClean="0"/>
              <a:t>2025-02-24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EC37EB-2B47-6736-DD14-48CB2B609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0E4E30-331D-2762-58B1-128768114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C9D1D-22AC-4E2E-8ED7-45744E018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9A4788-9829-48CE-387D-0D5BB7D2C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Boka vaktpass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44D68E4-163B-4298-0330-39BE65882F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Sandarne</a:t>
            </a:r>
            <a:r>
              <a:rPr lang="sv-SE" dirty="0"/>
              <a:t> Båtklubb</a:t>
            </a:r>
          </a:p>
        </p:txBody>
      </p:sp>
    </p:spTree>
    <p:extLst>
      <p:ext uri="{BB962C8B-B14F-4D97-AF65-F5344CB8AC3E}">
        <p14:creationId xmlns:p14="http://schemas.microsoft.com/office/powerpoint/2010/main" val="6234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5D2CD6-FE42-6D38-2BC2-79F7FADAD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525"/>
            <a:ext cx="12192000" cy="5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05D95C-2918-9D37-BAD6-3F0C0E8E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1219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BA0234-9347-EA5F-FF3B-3F12FC88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4D16F4-7B53-475C-CD09-9383513B2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43CBBAB-8FEE-7736-E0F3-946291B55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BB5DD2-9B4D-6C58-3DA3-7D6F92D1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DEFA24-EF7C-A6A6-0EB2-10C6642F3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6862603-8BCD-A3E4-F2A1-90F26303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8" y="0"/>
            <a:ext cx="10832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7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014D7D-2839-48FE-F1A5-CF938D42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790359E-FBB4-CE93-FE48-83AF56F11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28" y="249382"/>
            <a:ext cx="10771908" cy="6243493"/>
          </a:xfr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EF0223E7-C236-CE4E-135E-98CBC31E73B1}"/>
              </a:ext>
            </a:extLst>
          </p:cNvPr>
          <p:cNvSpPr/>
          <p:nvPr/>
        </p:nvSpPr>
        <p:spPr>
          <a:xfrm>
            <a:off x="348996" y="31288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83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5CFCF-9A86-18E2-E35F-5BBC0063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F387E2B-3E6E-85B8-AF5A-DD43DF542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780" y="312193"/>
            <a:ext cx="11019934" cy="6180682"/>
          </a:xfr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E175DF41-CADC-2301-A469-D688B8B239C4}"/>
              </a:ext>
            </a:extLst>
          </p:cNvPr>
          <p:cNvSpPr/>
          <p:nvPr/>
        </p:nvSpPr>
        <p:spPr>
          <a:xfrm>
            <a:off x="3652554" y="-3179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2C0EEF8E-ACC8-924E-DE7A-8CB0AE44F21A}"/>
                  </a:ext>
                </a:extLst>
              </p14:cNvPr>
              <p14:cNvContentPartPr/>
              <p14:nvPr/>
            </p14:nvContentPartPr>
            <p14:xfrm>
              <a:off x="3187764" y="1836051"/>
              <a:ext cx="369360" cy="75960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2C0EEF8E-ACC8-924E-DE7A-8CB0AE44F2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1644" y="1829931"/>
                <a:ext cx="38160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76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9587BD7-DA8C-359D-2525-BA0095749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542787"/>
            <a:ext cx="12031754" cy="3772426"/>
          </a:xfrm>
          <a:prstGeom prst="rect">
            <a:avLst/>
          </a:prstGeom>
        </p:spPr>
      </p:pic>
      <p:sp>
        <p:nvSpPr>
          <p:cNvPr id="6" name="Pratbubbla: vänsterpil 5">
            <a:extLst>
              <a:ext uri="{FF2B5EF4-FFF2-40B4-BE49-F238E27FC236}">
                <a16:creationId xmlns:a16="http://schemas.microsoft.com/office/drawing/2014/main" id="{21607414-D653-0E33-4357-3857565E8DF0}"/>
              </a:ext>
            </a:extLst>
          </p:cNvPr>
          <p:cNvSpPr/>
          <p:nvPr/>
        </p:nvSpPr>
        <p:spPr>
          <a:xfrm>
            <a:off x="7659516" y="2634363"/>
            <a:ext cx="914400" cy="914400"/>
          </a:xfrm>
          <a:prstGeom prst="lef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Välj schema i rullisten</a:t>
            </a:r>
          </a:p>
        </p:txBody>
      </p:sp>
    </p:spTree>
    <p:extLst>
      <p:ext uri="{BB962C8B-B14F-4D97-AF65-F5344CB8AC3E}">
        <p14:creationId xmlns:p14="http://schemas.microsoft.com/office/powerpoint/2010/main" val="418810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090B129-8FAE-3514-7BE2-810C6B06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498764"/>
            <a:ext cx="12192000" cy="6590858"/>
          </a:xfrm>
          <a:prstGeom prst="rect">
            <a:avLst/>
          </a:prstGeom>
        </p:spPr>
      </p:pic>
      <p:sp>
        <p:nvSpPr>
          <p:cNvPr id="4" name="Pratbubbla: vänsterpil 3">
            <a:extLst>
              <a:ext uri="{FF2B5EF4-FFF2-40B4-BE49-F238E27FC236}">
                <a16:creationId xmlns:a16="http://schemas.microsoft.com/office/drawing/2014/main" id="{9AC0A30C-8289-E384-C432-4266D30E8895}"/>
              </a:ext>
            </a:extLst>
          </p:cNvPr>
          <p:cNvSpPr/>
          <p:nvPr/>
        </p:nvSpPr>
        <p:spPr>
          <a:xfrm>
            <a:off x="9632766" y="4298908"/>
            <a:ext cx="914400" cy="914400"/>
          </a:xfrm>
          <a:prstGeom prst="lef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Välj dag, tryck boka</a:t>
            </a:r>
          </a:p>
        </p:txBody>
      </p:sp>
    </p:spTree>
    <p:extLst>
      <p:ext uri="{BB962C8B-B14F-4D97-AF65-F5344CB8AC3E}">
        <p14:creationId xmlns:p14="http://schemas.microsoft.com/office/powerpoint/2010/main" val="221544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DCB78E3-5521-A132-5F4C-FA20DD01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950"/>
            <a:ext cx="12192000" cy="5528099"/>
          </a:xfrm>
          <a:prstGeom prst="rect">
            <a:avLst/>
          </a:prstGeom>
        </p:spPr>
      </p:pic>
      <p:sp>
        <p:nvSpPr>
          <p:cNvPr id="4" name="Pratbubbla: vänsterpil 3">
            <a:extLst>
              <a:ext uri="{FF2B5EF4-FFF2-40B4-BE49-F238E27FC236}">
                <a16:creationId xmlns:a16="http://schemas.microsoft.com/office/drawing/2014/main" id="{B5695CC3-2890-8180-2835-0EC23C3FA316}"/>
              </a:ext>
            </a:extLst>
          </p:cNvPr>
          <p:cNvSpPr/>
          <p:nvPr/>
        </p:nvSpPr>
        <p:spPr>
          <a:xfrm>
            <a:off x="9560588" y="2190065"/>
            <a:ext cx="996576" cy="914400"/>
          </a:xfrm>
          <a:prstGeom prst="lef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Spara bokning</a:t>
            </a:r>
          </a:p>
        </p:txBody>
      </p:sp>
    </p:spTree>
    <p:extLst>
      <p:ext uri="{BB962C8B-B14F-4D97-AF65-F5344CB8AC3E}">
        <p14:creationId xmlns:p14="http://schemas.microsoft.com/office/powerpoint/2010/main" val="80380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D8BA50A-4BC9-FD31-D42C-3F90A18AD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54"/>
            <a:ext cx="12192000" cy="6699091"/>
          </a:xfrm>
          <a:prstGeom prst="rect">
            <a:avLst/>
          </a:prstGeom>
        </p:spPr>
      </p:pic>
      <p:sp>
        <p:nvSpPr>
          <p:cNvPr id="4" name="Pratbubbla: nedåtpil 3">
            <a:extLst>
              <a:ext uri="{FF2B5EF4-FFF2-40B4-BE49-F238E27FC236}">
                <a16:creationId xmlns:a16="http://schemas.microsoft.com/office/drawing/2014/main" id="{640EECD1-2769-8F30-C18D-2B7FCCC44E8A}"/>
              </a:ext>
            </a:extLst>
          </p:cNvPr>
          <p:cNvSpPr/>
          <p:nvPr/>
        </p:nvSpPr>
        <p:spPr>
          <a:xfrm>
            <a:off x="4149508" y="-622075"/>
            <a:ext cx="914400" cy="914400"/>
          </a:xfrm>
          <a:prstGeom prst="down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Välj vilken månad du vill boka</a:t>
            </a:r>
          </a:p>
        </p:txBody>
      </p:sp>
      <p:sp>
        <p:nvSpPr>
          <p:cNvPr id="6" name="Pratbubbla: vänsterpil 5">
            <a:extLst>
              <a:ext uri="{FF2B5EF4-FFF2-40B4-BE49-F238E27FC236}">
                <a16:creationId xmlns:a16="http://schemas.microsoft.com/office/drawing/2014/main" id="{E6F40D72-6DEC-D724-A867-A70CD2195604}"/>
              </a:ext>
            </a:extLst>
          </p:cNvPr>
          <p:cNvSpPr/>
          <p:nvPr/>
        </p:nvSpPr>
        <p:spPr>
          <a:xfrm>
            <a:off x="9481126" y="4382654"/>
            <a:ext cx="1741055" cy="914400"/>
          </a:xfrm>
          <a:prstGeom prst="lef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Här kan du lägga en bokning till – kommentera namn på personen du bokar åt</a:t>
            </a:r>
          </a:p>
        </p:txBody>
      </p:sp>
    </p:spTree>
    <p:extLst>
      <p:ext uri="{BB962C8B-B14F-4D97-AF65-F5344CB8AC3E}">
        <p14:creationId xmlns:p14="http://schemas.microsoft.com/office/powerpoint/2010/main" val="384703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</Words>
  <Application>Microsoft Office PowerPoint</Application>
  <PresentationFormat>Bredbild</PresentationFormat>
  <Paragraphs>7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Office-tema</vt:lpstr>
      <vt:lpstr>Boka vaktpass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Boka vaktpass</dc:title>
  <dc:creator>Sekreterare</dc:creator>
  <cp:lastModifiedBy>Sekreterare</cp:lastModifiedBy>
  <cp:revision>4</cp:revision>
  <dcterms:created xsi:type="dcterms:W3CDTF">2024-03-11T21:11:44Z</dcterms:created>
  <dcterms:modified xsi:type="dcterms:W3CDTF">2025-02-24T15:39:50Z</dcterms:modified>
</cp:coreProperties>
</file>